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7" r:id="rId4"/>
    <p:sldId id="26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0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0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800" strike="noStrike" cap="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900" b="1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5/11/16</a:t>
            </a:r>
            <a:endParaRPr lang="en-US" sz="14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2C80A058-B9F6-4404-A5C1-106FD2983CA7}" type="slidenum">
              <a:rPr lang="en-US" sz="900" b="1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‹#›</a:t>
            </a:fld>
            <a:endParaRPr lang="en-US" sz="14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trike="noStrike" cap="sm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00" strike="noStrike" cap="sm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strike="noStrike" cap="sm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strike="noStrike" cap="sm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trike="noStrike" cap="sm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trike="noStrike" cap="sm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trike="noStrike" cap="sm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strike="noStrike" cap="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trike="noStrike" cap="sm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trike="noStrike" cap="sm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trike="noStrike" cap="sm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trike="noStrike" cap="sm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trike="noStrike" cap="sm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trike="noStrike" cap="sm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strike="noStrike" cap="sm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strike="noStrike" cap="sm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200240" lvl="2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600" strike="noStrike" cap="sm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542960" lvl="3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400" strike="noStrike" cap="sm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000160" lvl="4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400" strike="noStrike" cap="sm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900" b="1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5/11/16</a:t>
            </a:r>
            <a:endParaRPr lang="en-US" sz="14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9D7167E4-EC65-4319-A4D0-8C1B1D6561C5}" type="slidenum">
              <a:rPr lang="en-US" sz="900" b="1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‹#›</a:t>
            </a:fld>
            <a:endParaRPr lang="en-US" sz="14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851040" y="609480"/>
            <a:ext cx="10185120" cy="32000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800" strike="noStrike" cap="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cs329e 
Programming Languages 
Final Project </a:t>
            </a:r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751040" y="3886200"/>
            <a:ext cx="8676000" cy="1904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100" strike="noStrike" cap="sm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Option A</a:t>
            </a:r>
            <a:endParaRPr lang="en-US" sz="32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100" strike="noStrike" cap="sm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Xiaolin Lu &amp; Kartik Chitturi</a:t>
            </a:r>
            <a:endParaRPr lang="en-US" sz="32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strike="noStrike" cap="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Swift</a:t>
            </a:r>
            <a:endParaRPr lang="en-US" sz="18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95" name="Picture 94"/>
          <p:cNvPicPr/>
          <p:nvPr/>
        </p:nvPicPr>
        <p:blipFill>
          <a:blip r:embed="rId2"/>
          <a:stretch/>
        </p:blipFill>
        <p:spPr>
          <a:xfrm>
            <a:off x="274320" y="2162520"/>
            <a:ext cx="4133520" cy="3781080"/>
          </a:xfrm>
          <a:prstGeom prst="rect">
            <a:avLst/>
          </a:prstGeom>
          <a:ln>
            <a:noFill/>
          </a:ln>
        </p:spPr>
      </p:pic>
      <p:pic>
        <p:nvPicPr>
          <p:cNvPr id="96" name="Picture 95"/>
          <p:cNvPicPr/>
          <p:nvPr/>
        </p:nvPicPr>
        <p:blipFill>
          <a:blip r:embed="rId3"/>
          <a:stretch/>
        </p:blipFill>
        <p:spPr>
          <a:xfrm>
            <a:off x="5357160" y="2926080"/>
            <a:ext cx="6438600" cy="1971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hape 1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8811"/>
            <a:ext cx="12192000" cy="6686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280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1. Remove excess </a:t>
            </a:r>
            <a:r>
              <a:rPr lang="en-US" sz="3200" strike="noStrike" cap="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code (</a:t>
            </a:r>
            <a:r>
              <a:rPr lang="en-US" sz="3200" strike="noStrike" cap="all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lis.py</a:t>
            </a:r>
            <a:r>
              <a:rPr lang="en-US" sz="3200" strike="noStrike" cap="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)</a:t>
            </a:r>
            <a:endParaRPr lang="en-US" sz="18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1141560" y="2692280"/>
            <a:ext cx="9905760" cy="31237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5" t="1340" r="39174" b="6131"/>
          <a:stretch/>
        </p:blipFill>
        <p:spPr>
          <a:xfrm>
            <a:off x="385789" y="1974310"/>
            <a:ext cx="6103911" cy="45596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463200"/>
            <a:ext cx="5359400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960" y="-89020"/>
            <a:ext cx="9905760" cy="1904760"/>
          </a:xfrm>
        </p:spPr>
        <p:txBody>
          <a:bodyPr/>
          <a:lstStyle/>
          <a:p>
            <a:r>
              <a:rPr lang="en-US" strike="noStrike" cap="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1. Remove excess code (</a:t>
            </a:r>
            <a:r>
              <a:rPr lang="en-US" strike="noStrike" cap="all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yacc.py</a:t>
            </a:r>
            <a:r>
              <a:rPr lang="en-US" strike="noStrike" cap="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21" y="1301390"/>
            <a:ext cx="58293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strike="noStrike" cap="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2. Use of ‘exec’ function</a:t>
            </a:r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141560" y="2666880"/>
            <a:ext cx="9905760" cy="31237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2000" strike="noStrike" cap="small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803160" y="507960"/>
            <a:ext cx="9905760" cy="19047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strike="noStrike" cap="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3. Python closures</a:t>
            </a:r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85" name="Content Placeholder 3"/>
          <p:cNvPicPr/>
          <p:nvPr/>
        </p:nvPicPr>
        <p:blipFill>
          <a:blip r:embed="rId2"/>
          <a:stretch/>
        </p:blipFill>
        <p:spPr>
          <a:xfrm>
            <a:off x="5321160" y="419040"/>
            <a:ext cx="6269400" cy="6237000"/>
          </a:xfrm>
          <a:prstGeom prst="rect">
            <a:avLst/>
          </a:prstGeom>
          <a:ln>
            <a:noFill/>
          </a:ln>
        </p:spPr>
      </p:pic>
      <p:sp>
        <p:nvSpPr>
          <p:cNvPr id="86" name="CustomShape 2"/>
          <p:cNvSpPr/>
          <p:nvPr/>
        </p:nvSpPr>
        <p:spPr>
          <a:xfrm>
            <a:off x="803160" y="2228400"/>
            <a:ext cx="3958920" cy="131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Closure: a function can reference variables that are defined in the function's enclosing scope</a:t>
            </a:r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strike="noStrike" cap="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3. Python closures</a:t>
            </a:r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1141560" y="2666880"/>
            <a:ext cx="9905760" cy="31237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285840" indent="-28548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strike="noStrike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ml&gt;  (exec 'from Stocks import stock; s1 = stock(); </a:t>
            </a:r>
            <a:r>
              <a:rPr lang="en-US" sz="2000" strike="noStrike" cap="sm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toReturn</a:t>
            </a:r>
            <a:r>
              <a:rPr lang="en-US" sz="2000" strike="noStrike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= s1.run('</a:t>
            </a:r>
            <a:r>
              <a:rPr lang="en-US" sz="2000" strike="noStrike" cap="sm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PEratio</a:t>
            </a:r>
            <a:r>
              <a:rPr lang="en-US" sz="2000" strike="noStrike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') ')
</a:t>
            </a:r>
            <a:r>
              <a:rPr lang="en-US" sz="2000" strike="noStrike" cap="sm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ml</a:t>
            </a:r>
            <a:r>
              <a:rPr lang="en-US" sz="2000" strike="noStrike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&gt; (exec 'from Stocks import stock; s1 = stock(); s1.run('$</a:t>
            </a:r>
            <a:r>
              <a:rPr lang="en-US" sz="2000" strike="noStrike" cap="sm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PEratio</a:t>
            </a:r>
            <a:r>
              <a:rPr lang="en-US" sz="2000" strike="noStrike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')(8); s1.run('</a:t>
            </a:r>
            <a:r>
              <a:rPr lang="en-US" sz="2000" strike="noStrike" cap="sm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PEratio</a:t>
            </a:r>
            <a:r>
              <a:rPr lang="en-US" sz="2000" strike="noStrike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') </a:t>
            </a:r>
            <a:r>
              <a:rPr lang="en-US" sz="2000" strike="noStrike" cap="sm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') </a:t>
            </a:r>
            <a:endParaRPr lang="en-US" sz="2000" strike="noStrike" cap="sm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85840" indent="-28548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strike="noStrike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ml&gt;  (exec 'from Stocks import stock, BlueChip; b1 = BlueChip(); </a:t>
            </a:r>
            <a:r>
              <a:rPr lang="en-US" sz="2000" strike="noStrike" cap="sm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toReturn</a:t>
            </a:r>
            <a:r>
              <a:rPr lang="en-US" sz="2000" strike="noStrike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= b1.run('</a:t>
            </a:r>
            <a:r>
              <a:rPr lang="en-US" sz="2000" strike="noStrike" cap="sm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yearDiv</a:t>
            </a:r>
            <a:r>
              <a:rPr lang="en-US" sz="2000" strike="noStrike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') ')</a:t>
            </a:r>
          </a:p>
          <a:p>
            <a:pPr>
              <a:lnSpc>
                <a:spcPct val="100000"/>
              </a:lnSpc>
            </a:pPr>
            <a:endParaRPr lang="en-US" sz="2000" strike="noStrike" cap="sm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strike="noStrike" cap="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4. Java streams operation</a:t>
            </a:r>
            <a:endParaRPr lang="en-US" sz="180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696240" y="2514600"/>
            <a:ext cx="10796400" cy="3276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285840" indent="-2854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strike="noStrike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ml&gt; (exec 'import Stock, Sector, </a:t>
            </a:r>
            <a:r>
              <a:rPr lang="en-US" sz="1800" strike="noStrike" cap="sm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ListComprehension</a:t>
            </a:r>
            <a:r>
              <a:rPr lang="en-US" sz="1800" strike="noStrike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; s1 = </a:t>
            </a:r>
            <a:r>
              <a:rPr lang="en-US" sz="1800" strike="noStrike" cap="sm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ListComprehension</a:t>
            </a:r>
            <a:r>
              <a:rPr lang="en-US" sz="1800" strike="noStrike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(); s1.allSector()')</a:t>
            </a:r>
            <a:endParaRPr lang="en-US" sz="2000" strike="noStrike" cap="sm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85840" indent="-2854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strike="noStrike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ml&gt; (exec 'import Stock, Sector, </a:t>
            </a:r>
            <a:r>
              <a:rPr lang="en-US" sz="1800" strike="noStrike" cap="sm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ListComprehension</a:t>
            </a:r>
            <a:r>
              <a:rPr lang="en-US" sz="1800" strike="noStrike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; s1 = </a:t>
            </a:r>
            <a:r>
              <a:rPr lang="en-US" sz="1800" strike="noStrike" cap="sm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ListComprehension</a:t>
            </a:r>
            <a:r>
              <a:rPr lang="en-US" sz="1800" strike="noStrike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(); s1.orderStocks()')</a:t>
            </a:r>
            <a:endParaRPr lang="en-US" sz="2000" strike="noStrike" cap="sm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85840" indent="-2854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strike="noStrike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ml&gt; (exec 'import Stock, Sector, </a:t>
            </a:r>
            <a:r>
              <a:rPr lang="en-US" sz="1800" strike="noStrike" cap="sm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ListComprehension</a:t>
            </a:r>
            <a:r>
              <a:rPr lang="en-US" sz="1800" strike="noStrike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; s1 = </a:t>
            </a:r>
            <a:r>
              <a:rPr lang="en-US" sz="1800" strike="noStrike" cap="sm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ListComprehension</a:t>
            </a:r>
            <a:r>
              <a:rPr lang="en-US" sz="1800" strike="noStrike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(); s1.selectStocks()')</a:t>
            </a:r>
            <a:endParaRPr lang="en-US" sz="2000" strike="noStrike" cap="sm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85840" indent="-2854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strike="noStrike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ml&gt; (exec 'import Stock, Sector, </a:t>
            </a:r>
            <a:r>
              <a:rPr lang="en-US" sz="1800" strike="noStrike" cap="sm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ListComprehension</a:t>
            </a:r>
            <a:r>
              <a:rPr lang="en-US" sz="1800" strike="noStrike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; s1 = </a:t>
            </a:r>
            <a:r>
              <a:rPr lang="en-US" sz="1800" strike="noStrike" cap="sm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ListComprehension</a:t>
            </a:r>
            <a:r>
              <a:rPr lang="en-US" sz="1800" strike="noStrike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(); s1.filterStocks(10.0, 100.0)')</a:t>
            </a:r>
            <a:endParaRPr lang="en-US" sz="2000" strike="noStrike" cap="sm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85840" indent="-2854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strike="noStrike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ml&gt; (exec 'import Stock, Sector, </a:t>
            </a:r>
            <a:r>
              <a:rPr lang="en-US" sz="1800" strike="noStrike" cap="sm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ListComprehension</a:t>
            </a:r>
            <a:r>
              <a:rPr lang="en-US" sz="1800" strike="noStrike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; s1 = </a:t>
            </a:r>
            <a:r>
              <a:rPr lang="en-US" sz="1800" strike="noStrike" cap="sm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ListComprehension</a:t>
            </a:r>
            <a:r>
              <a:rPr lang="en-US" sz="1800" strike="noStrike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(); s1.avgDEratio</a:t>
            </a:r>
            <a:r>
              <a:rPr lang="en-US" sz="1800" strike="noStrike" cap="sm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()') </a:t>
            </a:r>
            <a:endParaRPr lang="en-US" sz="2000" strike="noStrike" cap="sm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5</a:t>
            </a:r>
            <a:r>
              <a:rPr lang="en-US" sz="3200" strike="noStrike" cap="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. </a:t>
            </a:r>
            <a:r>
              <a:rPr lang="en-US" sz="320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Python Lambda &amp; List comprehension</a:t>
            </a:r>
            <a:endParaRPr lang="en-US" sz="18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92" name="Picture 91"/>
          <p:cNvPicPr/>
          <p:nvPr/>
        </p:nvPicPr>
        <p:blipFill>
          <a:blip r:embed="rId2"/>
          <a:stretch/>
        </p:blipFill>
        <p:spPr>
          <a:xfrm>
            <a:off x="3200400" y="2137680"/>
            <a:ext cx="6143400" cy="417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/>
          <p:nvPr/>
        </p:nvPicPr>
        <p:blipFill>
          <a:blip r:embed="rId2"/>
          <a:stretch/>
        </p:blipFill>
        <p:spPr>
          <a:xfrm>
            <a:off x="1681200" y="32760"/>
            <a:ext cx="8829360" cy="6733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162</TotalTime>
  <Words>157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Century Gothic</vt:lpstr>
      <vt:lpstr>DejaVu Sans</vt:lpstr>
      <vt:lpstr>Symbol</vt:lpstr>
      <vt:lpstr>Times New Roman</vt:lpstr>
      <vt:lpstr>Wingdings</vt:lpstr>
      <vt:lpstr>Arial</vt:lpstr>
      <vt:lpstr>Office Theme</vt:lpstr>
      <vt:lpstr>Office Theme</vt:lpstr>
      <vt:lpstr>PowerPoint Presentation</vt:lpstr>
      <vt:lpstr>PowerPoint Presentation</vt:lpstr>
      <vt:lpstr>1. Remove excess code (yacc.py)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cs329e  Programming Languages  Final Project </dc:title>
  <dc:creator>Xiaolin Lu</dc:creator>
  <cp:lastModifiedBy>Xiaolin Lu</cp:lastModifiedBy>
  <cp:revision>8</cp:revision>
  <dcterms:created xsi:type="dcterms:W3CDTF">2016-05-11T04:35:49Z</dcterms:created>
  <dcterms:modified xsi:type="dcterms:W3CDTF">2016-05-11T19:58:28Z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